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8288000" cy="10287000"/>
  <p:notesSz cx="6858000" cy="9144000"/>
  <p:embeddedFontLst>
    <p:embeddedFont>
      <p:font typeface="Century Gothic Paneuropean Bold" charset="1" panose="020B0702020202020204"/>
      <p:regular r:id="rId8"/>
    </p:embeddedFont>
    <p:embeddedFont>
      <p:font typeface="Century Gothic Paneuropean" charset="1" panose="020B0502020202020204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-8524859">
            <a:off x="15316496" y="-2096266"/>
            <a:ext cx="7924658" cy="19080957"/>
            <a:chOff x="0" y="0"/>
            <a:chExt cx="2087153" cy="502543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087153" cy="5025437"/>
            </a:xfrm>
            <a:custGeom>
              <a:avLst/>
              <a:gdLst/>
              <a:ahLst/>
              <a:cxnLst/>
              <a:rect r="r" b="b" t="t" l="l"/>
              <a:pathLst>
                <a:path h="5025437" w="2087153">
                  <a:moveTo>
                    <a:pt x="0" y="0"/>
                  </a:moveTo>
                  <a:lnTo>
                    <a:pt x="2087153" y="0"/>
                  </a:lnTo>
                  <a:lnTo>
                    <a:pt x="2087153" y="5025437"/>
                  </a:lnTo>
                  <a:lnTo>
                    <a:pt x="0" y="5025437"/>
                  </a:lnTo>
                  <a:close/>
                </a:path>
              </a:pathLst>
            </a:custGeom>
            <a:solidFill>
              <a:srgbClr val="2F4449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2087153" cy="506353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-2700000">
            <a:off x="12058243" y="-7731155"/>
            <a:ext cx="7924658" cy="19080957"/>
            <a:chOff x="0" y="0"/>
            <a:chExt cx="2087153" cy="502543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087153" cy="5025437"/>
            </a:xfrm>
            <a:custGeom>
              <a:avLst/>
              <a:gdLst/>
              <a:ahLst/>
              <a:cxnLst/>
              <a:rect r="r" b="b" t="t" l="l"/>
              <a:pathLst>
                <a:path h="5025437" w="2087153">
                  <a:moveTo>
                    <a:pt x="0" y="0"/>
                  </a:moveTo>
                  <a:lnTo>
                    <a:pt x="2087153" y="0"/>
                  </a:lnTo>
                  <a:lnTo>
                    <a:pt x="2087153" y="5025437"/>
                  </a:lnTo>
                  <a:lnTo>
                    <a:pt x="0" y="5025437"/>
                  </a:lnTo>
                  <a:close/>
                </a:path>
              </a:pathLst>
            </a:custGeom>
            <a:solidFill>
              <a:srgbClr val="8AAAB3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2087153" cy="506353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12901750" y="242351"/>
            <a:ext cx="5386250" cy="5386250"/>
          </a:xfrm>
          <a:custGeom>
            <a:avLst/>
            <a:gdLst/>
            <a:ahLst/>
            <a:cxnLst/>
            <a:rect r="r" b="b" t="t" l="l"/>
            <a:pathLst>
              <a:path h="5386250" w="5386250">
                <a:moveTo>
                  <a:pt x="0" y="0"/>
                </a:moveTo>
                <a:lnTo>
                  <a:pt x="5386250" y="0"/>
                </a:lnTo>
                <a:lnTo>
                  <a:pt x="5386250" y="5386250"/>
                </a:lnTo>
                <a:lnTo>
                  <a:pt x="0" y="538625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1028700" y="4525963"/>
            <a:ext cx="11873050" cy="930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999"/>
              </a:lnSpc>
            </a:pPr>
            <a:r>
              <a:rPr lang="en-US" sz="6999" b="true">
                <a:solidFill>
                  <a:srgbClr val="2F4449"/>
                </a:solidFill>
                <a:latin typeface="Century Gothic Paneuropean Bold"/>
                <a:ea typeface="Century Gothic Paneuropean Bold"/>
                <a:cs typeface="Century Gothic Paneuropean Bold"/>
                <a:sym typeface="Century Gothic Paneuropean Bold"/>
              </a:rPr>
              <a:t>Título do trabalho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028700" y="8213725"/>
            <a:ext cx="11957580" cy="1044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2F4449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Autor(a): xxxxxxx</a:t>
            </a:r>
          </a:p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2F4449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Coautor(es): xxxxxxx, xxxxxxxxx</a:t>
            </a:r>
          </a:p>
          <a:p>
            <a:pPr algn="l">
              <a:lnSpc>
                <a:spcPts val="2800"/>
              </a:lnSpc>
              <a:spcBef>
                <a:spcPct val="0"/>
              </a:spcBef>
            </a:pPr>
            <a:r>
              <a:rPr lang="en-US" sz="2000">
                <a:solidFill>
                  <a:srgbClr val="2F4449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Universidade: xxxxxx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028700" y="990600"/>
            <a:ext cx="8578375" cy="850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>
                <a:solidFill>
                  <a:srgbClr val="2F4449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XXVI Encontro Regional dos Grupos PET da Região Sul:</a:t>
            </a:r>
          </a:p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b="true" sz="2499">
                <a:solidFill>
                  <a:srgbClr val="2F4449"/>
                </a:solidFill>
                <a:latin typeface="Century Gothic Paneuropean Bold"/>
                <a:ea typeface="Century Gothic Paneuropean Bold"/>
                <a:cs typeface="Century Gothic Paneuropean Bold"/>
                <a:sym typeface="Century Gothic Paneuropean Bold"/>
              </a:rPr>
              <a:t>Ciência e Resistência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028700" y="3788590"/>
            <a:ext cx="8283331" cy="4127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  <a:spcBef>
                <a:spcPct val="0"/>
              </a:spcBef>
            </a:pPr>
            <a:r>
              <a:rPr lang="en-US" sz="2499">
                <a:solidFill>
                  <a:srgbClr val="2F4449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Eixo temático da inscrição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-4862253">
            <a:off x="6186119" y="-10893260"/>
            <a:ext cx="6105153" cy="17359453"/>
            <a:chOff x="0" y="0"/>
            <a:chExt cx="2170243" cy="617089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170243" cy="6170891"/>
            </a:xfrm>
            <a:custGeom>
              <a:avLst/>
              <a:gdLst/>
              <a:ahLst/>
              <a:cxnLst/>
              <a:rect r="r" b="b" t="t" l="l"/>
              <a:pathLst>
                <a:path h="6170891" w="2170243">
                  <a:moveTo>
                    <a:pt x="0" y="0"/>
                  </a:moveTo>
                  <a:lnTo>
                    <a:pt x="2170243" y="0"/>
                  </a:lnTo>
                  <a:lnTo>
                    <a:pt x="2170243" y="6170891"/>
                  </a:lnTo>
                  <a:lnTo>
                    <a:pt x="0" y="6170891"/>
                  </a:lnTo>
                  <a:close/>
                </a:path>
              </a:pathLst>
            </a:custGeom>
            <a:solidFill>
              <a:srgbClr val="8AAAB3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2170243" cy="62089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1702617" y="0"/>
            <a:ext cx="7116130" cy="2993357"/>
          </a:xfrm>
          <a:custGeom>
            <a:avLst/>
            <a:gdLst/>
            <a:ahLst/>
            <a:cxnLst/>
            <a:rect r="r" b="b" t="t" l="l"/>
            <a:pathLst>
              <a:path h="2993357" w="7116130">
                <a:moveTo>
                  <a:pt x="0" y="0"/>
                </a:moveTo>
                <a:lnTo>
                  <a:pt x="7116130" y="0"/>
                </a:lnTo>
                <a:lnTo>
                  <a:pt x="7116130" y="2993357"/>
                </a:lnTo>
                <a:lnTo>
                  <a:pt x="0" y="299335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46193" t="-147291" r="-5159" b="-112522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-207328" y="9600991"/>
            <a:ext cx="18702656" cy="958664"/>
            <a:chOff x="0" y="0"/>
            <a:chExt cx="4925803" cy="252488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4925802" cy="252488"/>
            </a:xfrm>
            <a:custGeom>
              <a:avLst/>
              <a:gdLst/>
              <a:ahLst/>
              <a:cxnLst/>
              <a:rect r="r" b="b" t="t" l="l"/>
              <a:pathLst>
                <a:path h="252488" w="4925802">
                  <a:moveTo>
                    <a:pt x="0" y="0"/>
                  </a:moveTo>
                  <a:lnTo>
                    <a:pt x="4925802" y="0"/>
                  </a:lnTo>
                  <a:lnTo>
                    <a:pt x="4925802" y="252488"/>
                  </a:lnTo>
                  <a:lnTo>
                    <a:pt x="0" y="252488"/>
                  </a:lnTo>
                  <a:close/>
                </a:path>
              </a:pathLst>
            </a:custGeom>
            <a:solidFill>
              <a:srgbClr val="2F4449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4925803" cy="2905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89391" y="9819973"/>
            <a:ext cx="15071291" cy="260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00"/>
              </a:lnSpc>
            </a:pPr>
            <a:r>
              <a:rPr lang="en-US" sz="2000">
                <a:solidFill>
                  <a:srgbClr val="FFFFFF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Insira aqui o título do seu trabalho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6265809" y="9819973"/>
            <a:ext cx="1707718" cy="260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000"/>
              </a:lnSpc>
            </a:pPr>
            <a:r>
              <a:rPr lang="en-US" sz="2000">
                <a:solidFill>
                  <a:srgbClr val="FFFFFF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XXVI SulPET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028700" y="3972585"/>
            <a:ext cx="16268343" cy="1924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0"/>
              </a:lnSpc>
            </a:pPr>
            <a:r>
              <a:rPr lang="en-US" sz="3000">
                <a:solidFill>
                  <a:srgbClr val="2F4449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Utilize fonte Century Gothic, cor #2f4449</a:t>
            </a:r>
          </a:p>
          <a:p>
            <a:pPr algn="l">
              <a:lnSpc>
                <a:spcPts val="3000"/>
              </a:lnSpc>
            </a:pPr>
          </a:p>
          <a:p>
            <a:pPr algn="l">
              <a:lnSpc>
                <a:spcPts val="3000"/>
              </a:lnSpc>
            </a:pPr>
            <a:r>
              <a:rPr lang="en-US" sz="3000">
                <a:solidFill>
                  <a:srgbClr val="2F4449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Lembre-se que o tempo máximo de apresentação é de 10 minutos + 5 para perguntas.</a:t>
            </a:r>
          </a:p>
          <a:p>
            <a:pPr algn="l">
              <a:lnSpc>
                <a:spcPts val="3000"/>
              </a:lnSpc>
            </a:pPr>
          </a:p>
          <a:p>
            <a:pPr algn="l">
              <a:lnSpc>
                <a:spcPts val="3000"/>
              </a:lnSpc>
            </a:pPr>
            <a:r>
              <a:rPr lang="en-US" sz="3000">
                <a:solidFill>
                  <a:srgbClr val="2F4449"/>
                </a:solidFill>
                <a:latin typeface="Century Gothic Paneuropean"/>
                <a:ea typeface="Century Gothic Paneuropean"/>
                <a:cs typeface="Century Gothic Paneuropean"/>
                <a:sym typeface="Century Gothic Paneuropean"/>
              </a:rPr>
              <a:t>Remova esta caixa de avisos.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DAGRgLItvsE</dc:identifier>
  <dcterms:modified xsi:type="dcterms:W3CDTF">2011-08-01T06:04:30Z</dcterms:modified>
  <cp:revision>1</cp:revision>
  <dc:title>Template SULPET</dc:title>
</cp:coreProperties>
</file>